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handoutMasterIdLst>
    <p:handoutMasterId r:id="rId5"/>
  </p:handout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96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07508"/>
            <a:ext cx="10515600" cy="4869456"/>
          </a:xfrm>
          <a:prstGeom prst="rect">
            <a:avLst/>
          </a:prstGeom>
        </p:spPr>
        <p:txBody>
          <a:bodyPr/>
          <a:lstStyle>
            <a:lvl1pPr>
              <a:buClr>
                <a:srgbClr val="2A2963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2A2963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2A2963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rgbClr val="2A2963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2A296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129AD3-0737-4111-9786-87408F9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26" y="252919"/>
            <a:ext cx="9797374" cy="6614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6426" y="252919"/>
            <a:ext cx="9797374" cy="6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A296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5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93FA5-BFEF-4CDA-A510-EC8CD52B6619}"/>
              </a:ext>
            </a:extLst>
          </p:cNvPr>
          <p:cNvSpPr txBox="1"/>
          <p:nvPr/>
        </p:nvSpPr>
        <p:spPr>
          <a:xfrm>
            <a:off x="232229" y="3429000"/>
            <a:ext cx="966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-15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71870-92D2-4D6A-B435-4E64BDE46D8E}"/>
              </a:ext>
            </a:extLst>
          </p:cNvPr>
          <p:cNvSpPr txBox="1"/>
          <p:nvPr/>
        </p:nvSpPr>
        <p:spPr>
          <a:xfrm>
            <a:off x="232229" y="4676560"/>
            <a:ext cx="10617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-15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dirty="0"/>
              <a:t>Conflict of Interest Disclosure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D3528-3086-43C3-BBB4-90C242FF8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 have no actual or potential conflict of interest in relation to this presentation.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 have the following conflict/s of interest to declare:</a:t>
            </a:r>
          </a:p>
          <a:p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800B7C0-7F78-4D6C-9F65-A815B7E2C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8422"/>
              </p:ext>
            </p:extLst>
          </p:nvPr>
        </p:nvGraphicFramePr>
        <p:xfrm>
          <a:off x="506437" y="3238304"/>
          <a:ext cx="11282292" cy="1569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628">
                  <a:extLst>
                    <a:ext uri="{9D8B030D-6E8A-4147-A177-3AD203B41FA5}">
                      <a16:colId xmlns:a16="http://schemas.microsoft.com/office/drawing/2014/main" val="1072438961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556567709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425174272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3658413258"/>
                    </a:ext>
                  </a:extLst>
                </a:gridCol>
                <a:gridCol w="872197">
                  <a:extLst>
                    <a:ext uri="{9D8B030D-6E8A-4147-A177-3AD203B41FA5}">
                      <a16:colId xmlns:a16="http://schemas.microsoft.com/office/drawing/2014/main" val="1200859239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4280252913"/>
                    </a:ext>
                  </a:extLst>
                </a:gridCol>
                <a:gridCol w="1364566">
                  <a:extLst>
                    <a:ext uri="{9D8B030D-6E8A-4147-A177-3AD203B41FA5}">
                      <a16:colId xmlns:a16="http://schemas.microsoft.com/office/drawing/2014/main" val="831384878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358711946"/>
                    </a:ext>
                  </a:extLst>
                </a:gridCol>
                <a:gridCol w="1997615">
                  <a:extLst>
                    <a:ext uri="{9D8B030D-6E8A-4147-A177-3AD203B41FA5}">
                      <a16:colId xmlns:a16="http://schemas.microsoft.com/office/drawing/2014/main" val="956590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Company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Honoraria/ Expenses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Consulting/ Advisory Board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Funded Research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Royalties/ Patent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Stock Options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Ownership/ Equity Position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Employee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Other (please specify)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6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Example: Company XYZ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8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3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5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6514-FAEA-4531-AB72-038D676E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26" y="252919"/>
            <a:ext cx="8276891" cy="66148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BE0E-E331-43CA-8176-7987921AE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0268D-47FB-456B-A394-84B22D177DF2}"/>
              </a:ext>
            </a:extLst>
          </p:cNvPr>
          <p:cNvSpPr/>
          <p:nvPr/>
        </p:nvSpPr>
        <p:spPr>
          <a:xfrm>
            <a:off x="10029371" y="1"/>
            <a:ext cx="2162628" cy="1204685"/>
          </a:xfrm>
          <a:prstGeom prst="rect">
            <a:avLst/>
          </a:prstGeom>
          <a:solidFill>
            <a:schemeClr val="tx2">
              <a:lumMod val="75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Delete and leave this area free of text and images</a:t>
            </a:r>
          </a:p>
        </p:txBody>
      </p:sp>
    </p:spTree>
    <p:extLst>
      <p:ext uri="{BB962C8B-B14F-4D97-AF65-F5344CB8AC3E}">
        <p14:creationId xmlns:p14="http://schemas.microsoft.com/office/powerpoint/2010/main" val="392978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78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Lato</vt:lpstr>
      <vt:lpstr>Office Theme</vt:lpstr>
      <vt:lpstr>PowerPoint Presentation</vt:lpstr>
      <vt:lpstr>Conflict of Interest Disclosure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Francesca Starr</cp:lastModifiedBy>
  <cp:revision>56</cp:revision>
  <dcterms:created xsi:type="dcterms:W3CDTF">2014-11-13T11:48:20Z</dcterms:created>
  <dcterms:modified xsi:type="dcterms:W3CDTF">2021-07-15T12:17:18Z</dcterms:modified>
</cp:coreProperties>
</file>